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3"/>
  </p:handoutMasterIdLst>
  <p:sldIdLst>
    <p:sldId id="256" r:id="rId2"/>
    <p:sldId id="257" r:id="rId3"/>
    <p:sldId id="258" r:id="rId4"/>
    <p:sldId id="259" r:id="rId5"/>
    <p:sldId id="260" r:id="rId6"/>
    <p:sldId id="261" r:id="rId7"/>
    <p:sldId id="262" r:id="rId8"/>
    <p:sldId id="265" r:id="rId9"/>
    <p:sldId id="266" r:id="rId10"/>
    <p:sldId id="263" r:id="rId11"/>
    <p:sldId id="26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3" d="100"/>
          <a:sy n="53" d="100"/>
        </p:scale>
        <p:origin x="-90" y="-42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D981150-4031-45A3-9682-319E2D3E00BE}" type="datetimeFigureOut">
              <a:rPr lang="en-GB" smtClean="0"/>
              <a:pPr/>
              <a:t>23/02/2011</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9A6A815-7CFC-4DF8-BD30-B961B1ACAE66}"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12D9E02-FBAA-4F86-BEBC-3EE89338EA52}" type="datetimeFigureOut">
              <a:rPr lang="en-GB" smtClean="0"/>
              <a:pPr/>
              <a:t>23/02/2011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64639-35FA-4655-852B-E15BD080038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12D9E02-FBAA-4F86-BEBC-3EE89338EA52}" type="datetimeFigureOut">
              <a:rPr lang="en-GB" smtClean="0"/>
              <a:pPr/>
              <a:t>23/02/2011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64639-35FA-4655-852B-E15BD0800383}"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2D9E02-FBAA-4F86-BEBC-3EE89338EA52}" type="datetimeFigureOut">
              <a:rPr lang="en-GB" smtClean="0"/>
              <a:pPr/>
              <a:t>23/02/2011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64639-35FA-4655-852B-E15BD080038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12D9E02-FBAA-4F86-BEBC-3EE89338EA52}" type="datetimeFigureOut">
              <a:rPr lang="en-GB" smtClean="0"/>
              <a:pPr/>
              <a:t>23/02/2011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964639-35FA-4655-852B-E15BD0800383}"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12D9E02-FBAA-4F86-BEBC-3EE89338EA52}" type="datetimeFigureOut">
              <a:rPr lang="en-GB" smtClean="0"/>
              <a:pPr/>
              <a:t>23/02/2011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64639-35FA-4655-852B-E15BD0800383}"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12D9E02-FBAA-4F86-BEBC-3EE89338EA52}" type="datetimeFigureOut">
              <a:rPr lang="en-GB" smtClean="0"/>
              <a:pPr/>
              <a:t>23/02/2011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F964639-35FA-4655-852B-E15BD0800383}"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D9E02-FBAA-4F86-BEBC-3EE89338EA52}" type="datetimeFigureOut">
              <a:rPr lang="en-GB" smtClean="0"/>
              <a:pPr/>
              <a:t>23/02/2011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F964639-35FA-4655-852B-E15BD0800383}"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2D9E02-FBAA-4F86-BEBC-3EE89338EA52}" type="datetimeFigureOut">
              <a:rPr lang="en-GB" smtClean="0"/>
              <a:pPr/>
              <a:t>23/02/2011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964639-35FA-4655-852B-E15BD0800383}"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2D9E02-FBAA-4F86-BEBC-3EE89338EA52}" type="datetimeFigureOut">
              <a:rPr lang="en-GB" smtClean="0"/>
              <a:pPr/>
              <a:t>23/02/2011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964639-35FA-4655-852B-E15BD080038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12D9E02-FBAA-4F86-BEBC-3EE89338EA52}" type="datetimeFigureOut">
              <a:rPr lang="en-GB" smtClean="0"/>
              <a:pPr/>
              <a:t>23/02/2011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64639-35FA-4655-852B-E15BD080038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12D9E02-FBAA-4F86-BEBC-3EE89338EA52}" type="datetimeFigureOut">
              <a:rPr lang="en-GB" smtClean="0"/>
              <a:pPr/>
              <a:t>23/02/2011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64639-35FA-4655-852B-E15BD0800383}"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D9E02-FBAA-4F86-BEBC-3EE89338EA52}" type="datetimeFigureOut">
              <a:rPr lang="en-GB" smtClean="0"/>
              <a:pPr/>
              <a:t>23/02/2011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964639-35FA-4655-852B-E15BD0800383}"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noAutofit/>
          </a:bodyPr>
          <a:lstStyle/>
          <a:p>
            <a:r>
              <a:rPr lang="en-GB" sz="8800" dirty="0" smtClean="0"/>
              <a:t>Notes to British History pre 1066</a:t>
            </a:r>
            <a:endParaRPr lang="en-GB" sz="8800" dirty="0"/>
          </a:p>
        </p:txBody>
      </p:sp>
      <p:sp>
        <p:nvSpPr>
          <p:cNvPr id="9" name="Subtitle 8"/>
          <p:cNvSpPr>
            <a:spLocks noGrp="1"/>
          </p:cNvSpPr>
          <p:nvPr>
            <p:ph type="subTitle" idx="1"/>
          </p:nvPr>
        </p:nvSpPr>
        <p:spPr/>
        <p:txBody>
          <a:bodyPr/>
          <a:lstStyle/>
          <a:p>
            <a:endParaRPr lang="en-GB"/>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Slide 1: </a:t>
            </a:r>
            <a:r>
              <a:rPr lang="en-GB" dirty="0" smtClean="0"/>
              <a:t>Britain before the English</a:t>
            </a:r>
            <a:endParaRPr lang="en-GB" dirty="0"/>
          </a:p>
        </p:txBody>
      </p:sp>
      <p:sp>
        <p:nvSpPr>
          <p:cNvPr id="3" name="Content Placeholder 2"/>
          <p:cNvSpPr>
            <a:spLocks noGrp="1"/>
          </p:cNvSpPr>
          <p:nvPr>
            <p:ph idx="1"/>
          </p:nvPr>
        </p:nvSpPr>
        <p:spPr>
          <a:xfrm>
            <a:off x="457200" y="1340768"/>
            <a:ext cx="8229600" cy="4785395"/>
          </a:xfrm>
        </p:spPr>
        <p:txBody>
          <a:bodyPr>
            <a:normAutofit fontScale="85000" lnSpcReduction="20000"/>
          </a:bodyPr>
          <a:lstStyle/>
          <a:p>
            <a:r>
              <a:rPr lang="en-US" baseline="0" dirty="0" smtClean="0"/>
              <a:t> </a:t>
            </a:r>
            <a:r>
              <a:rPr lang="en-GB" dirty="0" smtClean="0"/>
              <a:t>4500 years ago the people who lived in these islands built some remarkable structures – one of which was Stonehenge</a:t>
            </a:r>
            <a:endParaRPr lang="en-US" dirty="0" smtClean="0"/>
          </a:p>
          <a:p>
            <a:r>
              <a:rPr lang="en-US" dirty="0" smtClean="0"/>
              <a:t>We know very little about these people but by 250 BCE (before the birth of Jesus) we know that people we call Celts, because of the language they spoke, lived in most of Western Europe.</a:t>
            </a:r>
          </a:p>
          <a:p>
            <a:r>
              <a:rPr lang="en-US" dirty="0" smtClean="0"/>
              <a:t> One of these </a:t>
            </a:r>
            <a:r>
              <a:rPr lang="en-US" dirty="0" smtClean="0"/>
              <a:t>groups/tribes </a:t>
            </a:r>
            <a:r>
              <a:rPr lang="en-US" dirty="0" smtClean="0"/>
              <a:t>of </a:t>
            </a:r>
            <a:r>
              <a:rPr lang="en-US" dirty="0" smtClean="0"/>
              <a:t>Celts </a:t>
            </a:r>
            <a:r>
              <a:rPr lang="en-US" dirty="0" smtClean="0"/>
              <a:t>were called </a:t>
            </a:r>
            <a:r>
              <a:rPr lang="en-US" dirty="0" err="1" smtClean="0"/>
              <a:t>Britanni</a:t>
            </a:r>
            <a:r>
              <a:rPr lang="en-US" dirty="0" smtClean="0"/>
              <a:t>. They lived in the area we call Britain today.</a:t>
            </a:r>
          </a:p>
          <a:p>
            <a:r>
              <a:rPr lang="en-US" dirty="0" smtClean="0"/>
              <a:t> Most British people today have Celtic genes</a:t>
            </a:r>
          </a:p>
          <a:p>
            <a:r>
              <a:rPr lang="en-US" dirty="0" smtClean="0"/>
              <a:t> Celts were famers who were loyal to the chief of their tribe.</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Slide 2: Celtic Culture</a:t>
            </a:r>
            <a:endParaRPr lang="en-GB" dirty="0"/>
          </a:p>
        </p:txBody>
      </p:sp>
      <p:sp>
        <p:nvSpPr>
          <p:cNvPr id="3" name="Content Placeholder 2"/>
          <p:cNvSpPr>
            <a:spLocks noGrp="1"/>
          </p:cNvSpPr>
          <p:nvPr>
            <p:ph idx="1"/>
          </p:nvPr>
        </p:nvSpPr>
        <p:spPr/>
        <p:txBody>
          <a:bodyPr>
            <a:normAutofit fontScale="85000" lnSpcReduction="10000"/>
          </a:bodyPr>
          <a:lstStyle/>
          <a:p>
            <a:r>
              <a:rPr lang="en-US" dirty="0" smtClean="0"/>
              <a:t> Celts were skilled metal workers – we have found some of the things they made – coins, helmets,</a:t>
            </a:r>
            <a:r>
              <a:rPr lang="en-US" baseline="0" dirty="0" smtClean="0"/>
              <a:t> shields</a:t>
            </a:r>
          </a:p>
          <a:p>
            <a:r>
              <a:rPr lang="en-US" baseline="0" dirty="0" smtClean="0"/>
              <a:t> We know that fighting was an important part of their culture. </a:t>
            </a:r>
          </a:p>
          <a:p>
            <a:r>
              <a:rPr lang="en-US" baseline="0" dirty="0" smtClean="0"/>
              <a:t> Mostly they fought each other but in 387 BCE (about 2400 years ago) a tribe of Celts, called </a:t>
            </a:r>
            <a:r>
              <a:rPr lang="en-US" baseline="0" dirty="0" err="1" smtClean="0"/>
              <a:t>Gauls</a:t>
            </a:r>
            <a:r>
              <a:rPr lang="en-US" baseline="0" dirty="0" smtClean="0"/>
              <a:t>, captured Rome. The Romans had to give them a lot of gold before they agreed to go home.</a:t>
            </a:r>
          </a:p>
          <a:p>
            <a:r>
              <a:rPr lang="en-US" baseline="0" dirty="0" smtClean="0"/>
              <a:t> We don’t know what Celts looked like or what clothes they wore. We can only guess.</a:t>
            </a:r>
            <a:endParaRPr lang="en-US" dirty="0" smtClean="0"/>
          </a:p>
          <a:p>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Slide 3: The Roman Empire in 116 CE</a:t>
            </a:r>
            <a:endParaRPr lang="en-GB" dirty="0"/>
          </a:p>
        </p:txBody>
      </p:sp>
      <p:sp>
        <p:nvSpPr>
          <p:cNvPr id="3" name="Content Placeholder 2"/>
          <p:cNvSpPr>
            <a:spLocks noGrp="1"/>
          </p:cNvSpPr>
          <p:nvPr>
            <p:ph idx="1"/>
          </p:nvPr>
        </p:nvSpPr>
        <p:spPr/>
        <p:txBody>
          <a:bodyPr>
            <a:normAutofit lnSpcReduction="10000"/>
          </a:bodyPr>
          <a:lstStyle/>
          <a:p>
            <a:r>
              <a:rPr lang="en-US" dirty="0" smtClean="0"/>
              <a:t> The Romans</a:t>
            </a:r>
            <a:r>
              <a:rPr lang="en-US" baseline="0" dirty="0" smtClean="0"/>
              <a:t> became the rulers of most of Europe and the land around the Mediterranean.</a:t>
            </a:r>
          </a:p>
          <a:p>
            <a:r>
              <a:rPr lang="en-US" baseline="0" dirty="0" smtClean="0"/>
              <a:t> Many people in Europe today: France, Spain, Portugal, Italy and Romania speak languages similar to the </a:t>
            </a:r>
            <a:r>
              <a:rPr lang="en-US" baseline="0" dirty="0" smtClean="0"/>
              <a:t>language </a:t>
            </a:r>
            <a:r>
              <a:rPr lang="en-US" baseline="0" dirty="0" smtClean="0"/>
              <a:t>of the Romans - Latin</a:t>
            </a:r>
          </a:p>
          <a:p>
            <a:r>
              <a:rPr lang="en-US" baseline="0" dirty="0" smtClean="0"/>
              <a:t> In the year 43 AD the Roman army arrived in Britain and ruled the country for the next 400 years.</a:t>
            </a:r>
            <a:endParaRPr lang="en-US" dirty="0" smtClean="0"/>
          </a:p>
          <a:p>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Slide 4: The Roman Occupation of Britain</a:t>
            </a:r>
            <a:endParaRPr lang="en-GB" sz="3600" dirty="0"/>
          </a:p>
        </p:txBody>
      </p:sp>
      <p:sp>
        <p:nvSpPr>
          <p:cNvPr id="3" name="Content Placeholder 2"/>
          <p:cNvSpPr>
            <a:spLocks noGrp="1"/>
          </p:cNvSpPr>
          <p:nvPr>
            <p:ph idx="1"/>
          </p:nvPr>
        </p:nvSpPr>
        <p:spPr/>
        <p:txBody>
          <a:bodyPr>
            <a:normAutofit fontScale="70000" lnSpcReduction="20000"/>
          </a:bodyPr>
          <a:lstStyle/>
          <a:p>
            <a:r>
              <a:rPr lang="en-GB" baseline="0" dirty="0" smtClean="0"/>
              <a:t>The Romans occupied most of Britain but not Scotland or Ireland.</a:t>
            </a:r>
          </a:p>
          <a:p>
            <a:r>
              <a:rPr lang="en-GB" baseline="0" dirty="0" smtClean="0"/>
              <a:t> Rich people decorated their houses with stone floors called mosaic.</a:t>
            </a:r>
          </a:p>
          <a:p>
            <a:r>
              <a:rPr lang="en-GB" baseline="0" dirty="0" smtClean="0"/>
              <a:t> They built luxury villas with baths (you can visit Bath and see a Roman bath)</a:t>
            </a:r>
          </a:p>
          <a:p>
            <a:r>
              <a:rPr lang="en-GB" baseline="0" dirty="0" smtClean="0"/>
              <a:t> They built cities like London, Colchester, St Albans (</a:t>
            </a:r>
            <a:r>
              <a:rPr lang="en-GB" baseline="0" dirty="0" err="1" smtClean="0"/>
              <a:t>Verulamium</a:t>
            </a:r>
            <a:r>
              <a:rPr lang="en-GB" baseline="0" dirty="0" smtClean="0"/>
              <a:t>), Chester and York as military bases and they built roads to connect them.</a:t>
            </a:r>
          </a:p>
          <a:p>
            <a:r>
              <a:rPr lang="en-GB" baseline="0" dirty="0" smtClean="0"/>
              <a:t> Not all the British tribes were happy to be ruled by the Romans. In 61 AD the </a:t>
            </a:r>
            <a:r>
              <a:rPr lang="en-GB" baseline="0" dirty="0" err="1" smtClean="0"/>
              <a:t>Iceni</a:t>
            </a:r>
            <a:r>
              <a:rPr lang="en-GB" baseline="0" dirty="0" smtClean="0"/>
              <a:t> tribe of Queen Boudicca rebelled and destroyed the Roman city of Colchester</a:t>
            </a:r>
          </a:p>
          <a:p>
            <a:r>
              <a:rPr lang="en-GB" baseline="0" dirty="0" smtClean="0"/>
              <a:t> Boudicca was captured and executed but, two thousand years later we remember her as a great British leader and you can see a statue of her near Parliament</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Slide 5: Keeping out the </a:t>
            </a:r>
            <a:r>
              <a:rPr lang="en-GB" dirty="0" err="1" smtClean="0"/>
              <a:t>Picts</a:t>
            </a:r>
            <a:endParaRPr lang="en-GB" dirty="0"/>
          </a:p>
        </p:txBody>
      </p:sp>
      <p:sp>
        <p:nvSpPr>
          <p:cNvPr id="3" name="Content Placeholder 2"/>
          <p:cNvSpPr>
            <a:spLocks noGrp="1"/>
          </p:cNvSpPr>
          <p:nvPr>
            <p:ph idx="1"/>
          </p:nvPr>
        </p:nvSpPr>
        <p:spPr/>
        <p:txBody>
          <a:bodyPr>
            <a:normAutofit lnSpcReduction="10000"/>
          </a:bodyPr>
          <a:lstStyle/>
          <a:p>
            <a:r>
              <a:rPr lang="en-US" dirty="0" smtClean="0"/>
              <a:t> </a:t>
            </a:r>
            <a:r>
              <a:rPr lang="en-US" dirty="0" err="1" smtClean="0"/>
              <a:t>Pict</a:t>
            </a:r>
            <a:r>
              <a:rPr lang="en-US" baseline="0" dirty="0" err="1" smtClean="0"/>
              <a:t>s</a:t>
            </a:r>
            <a:r>
              <a:rPr lang="en-US" baseline="0" dirty="0" smtClean="0"/>
              <a:t> were a war-like Celtic people who lived in the country we call Scotland today</a:t>
            </a:r>
          </a:p>
          <a:p>
            <a:r>
              <a:rPr lang="en-US" baseline="0" dirty="0" smtClean="0"/>
              <a:t> The Roman emperor Hadrian decided that it would be a good idea to keep them out of the rest of Britain so he built a wall across the country in </a:t>
            </a:r>
            <a:r>
              <a:rPr lang="en-US" baseline="0" smtClean="0"/>
              <a:t>122 </a:t>
            </a:r>
            <a:r>
              <a:rPr lang="en-US" baseline="0" smtClean="0"/>
              <a:t>CE </a:t>
            </a:r>
            <a:r>
              <a:rPr lang="en-US" baseline="0" dirty="0" smtClean="0"/>
              <a:t>from sea to sea</a:t>
            </a:r>
          </a:p>
          <a:p>
            <a:r>
              <a:rPr lang="en-US" baseline="0" dirty="0" smtClean="0"/>
              <a:t> You can still see the wall today if you go to Northumberland (but don’t worry you won’t be attacked by </a:t>
            </a:r>
            <a:r>
              <a:rPr lang="en-US" baseline="0" dirty="0" err="1" smtClean="0"/>
              <a:t>Picts</a:t>
            </a:r>
            <a:r>
              <a:rPr lang="en-US" baseline="0" dirty="0" smtClean="0"/>
              <a:t>!)</a:t>
            </a:r>
            <a:endParaRPr lang="en-US" dirty="0" smtClean="0"/>
          </a:p>
          <a:p>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Slide 6: The Anglo Saxons</a:t>
            </a:r>
            <a:endParaRPr lang="en-GB" dirty="0"/>
          </a:p>
        </p:txBody>
      </p:sp>
      <p:sp>
        <p:nvSpPr>
          <p:cNvPr id="3" name="Content Placeholder 2"/>
          <p:cNvSpPr>
            <a:spLocks noGrp="1"/>
          </p:cNvSpPr>
          <p:nvPr>
            <p:ph idx="1"/>
          </p:nvPr>
        </p:nvSpPr>
        <p:spPr/>
        <p:txBody>
          <a:bodyPr>
            <a:normAutofit fontScale="77500" lnSpcReduction="20000"/>
          </a:bodyPr>
          <a:lstStyle/>
          <a:p>
            <a:r>
              <a:rPr lang="en-US" dirty="0" smtClean="0"/>
              <a:t> in 410 AD the Romans left Britain because Rome was being attacked by German tribes</a:t>
            </a:r>
          </a:p>
          <a:p>
            <a:r>
              <a:rPr lang="en-US" dirty="0" smtClean="0"/>
              <a:t> Other German tribes called Angles,</a:t>
            </a:r>
            <a:r>
              <a:rPr lang="en-US" baseline="0" dirty="0" smtClean="0"/>
              <a:t> Jutes and Saxons began to attack Britain and settle there as farmers.</a:t>
            </a:r>
          </a:p>
          <a:p>
            <a:r>
              <a:rPr lang="en-US" baseline="0" dirty="0" smtClean="0"/>
              <a:t> Many British people stayed and accepted the new rulers</a:t>
            </a:r>
          </a:p>
          <a:p>
            <a:r>
              <a:rPr lang="en-US" baseline="0" dirty="0" smtClean="0"/>
              <a:t> Other areas; Wales, Scotland and Ireland and Cornwall remained Celtic speaking.</a:t>
            </a:r>
          </a:p>
          <a:p>
            <a:r>
              <a:rPr lang="en-US" baseline="0" dirty="0" smtClean="0"/>
              <a:t> Many places in the country have ‘Anglo – Saxon’ names – East Anglia (East Angles), Essex (East Saxons), Sussex (South Saxons)</a:t>
            </a:r>
          </a:p>
          <a:p>
            <a:r>
              <a:rPr lang="en-US" baseline="0" dirty="0" smtClean="0"/>
              <a:t> Gradually the area where the Angles, Saxons and Jutes settled became known as Angle Land (England)</a:t>
            </a:r>
          </a:p>
          <a:p>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Slide 7: Anglo – Saxon Language</a:t>
            </a:r>
            <a:endParaRPr lang="en-GB" dirty="0"/>
          </a:p>
        </p:txBody>
      </p:sp>
      <p:sp>
        <p:nvSpPr>
          <p:cNvPr id="3" name="Content Placeholder 2"/>
          <p:cNvSpPr>
            <a:spLocks noGrp="1"/>
          </p:cNvSpPr>
          <p:nvPr>
            <p:ph idx="1"/>
          </p:nvPr>
        </p:nvSpPr>
        <p:spPr/>
        <p:txBody>
          <a:bodyPr/>
          <a:lstStyle/>
          <a:p>
            <a:r>
              <a:rPr lang="en-US" dirty="0" smtClean="0"/>
              <a:t> Anglo</a:t>
            </a:r>
            <a:r>
              <a:rPr lang="en-US" baseline="0" dirty="0" smtClean="0"/>
              <a:t> – Saxon language was similar to German and are almost the same as many English words we use today  </a:t>
            </a:r>
            <a:endParaRPr lang="en-US" dirty="0" smtClean="0"/>
          </a:p>
          <a:p>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Slide 8: Anglo Saxon Culture</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Anglo Saxons</a:t>
            </a:r>
            <a:r>
              <a:rPr lang="en-GB" baseline="0" dirty="0" smtClean="0"/>
              <a:t> had their own alphabet; they wrote poems and loved telling stories. </a:t>
            </a:r>
          </a:p>
          <a:p>
            <a:r>
              <a:rPr lang="en-GB" baseline="0" dirty="0" smtClean="0"/>
              <a:t> Around the year 600 AD, priests sent by the Pope converted the King of Wessex to Christianity, but it was Irish priests who brought Christianity to northern England. </a:t>
            </a:r>
          </a:p>
          <a:p>
            <a:r>
              <a:rPr lang="en-GB" baseline="0" dirty="0" smtClean="0"/>
              <a:t> ‘England’ was not a united country. There were separate </a:t>
            </a:r>
            <a:r>
              <a:rPr lang="en-GB" baseline="0" dirty="0" err="1" smtClean="0"/>
              <a:t>Ango</a:t>
            </a:r>
            <a:r>
              <a:rPr lang="en-GB" baseline="0" dirty="0" smtClean="0"/>
              <a:t> Saxon kings in areas like Wessex (Southern England) Mercia (The Midlands) and Northumberland (Northern England)</a:t>
            </a:r>
          </a:p>
          <a:p>
            <a:r>
              <a:rPr lang="en-GB" baseline="0" dirty="0" smtClean="0"/>
              <a:t> We have found beautiful things made out of gold made specially for Anglo Saxon Kings. Some have writing from the Christian bible engraved on them</a:t>
            </a:r>
            <a:endParaRPr lang="en-US" dirty="0" smtClean="0"/>
          </a:p>
          <a:p>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Slide 9: Scandinavian Invaders</a:t>
            </a:r>
            <a:endParaRPr lang="en-GB" dirty="0"/>
          </a:p>
        </p:txBody>
      </p:sp>
      <p:sp>
        <p:nvSpPr>
          <p:cNvPr id="3" name="Content Placeholder 2"/>
          <p:cNvSpPr>
            <a:spLocks noGrp="1"/>
          </p:cNvSpPr>
          <p:nvPr>
            <p:ph idx="1"/>
          </p:nvPr>
        </p:nvSpPr>
        <p:spPr/>
        <p:txBody>
          <a:bodyPr>
            <a:normAutofit lnSpcReduction="10000"/>
          </a:bodyPr>
          <a:lstStyle/>
          <a:p>
            <a:r>
              <a:rPr lang="en-GB" dirty="0" smtClean="0"/>
              <a:t>From the 8</a:t>
            </a:r>
            <a:r>
              <a:rPr lang="en-GB" baseline="30000" dirty="0" smtClean="0"/>
              <a:t>th</a:t>
            </a:r>
            <a:r>
              <a:rPr lang="en-GB" dirty="0" smtClean="0"/>
              <a:t> to the 11</a:t>
            </a:r>
            <a:r>
              <a:rPr lang="en-GB" baseline="30000" dirty="0" smtClean="0"/>
              <a:t>th</a:t>
            </a:r>
            <a:r>
              <a:rPr lang="en-GB" dirty="0" smtClean="0"/>
              <a:t> Century</a:t>
            </a:r>
            <a:r>
              <a:rPr lang="en-GB" baseline="0" dirty="0" smtClean="0"/>
              <a:t> the Anglo Saxons were almost permanently at war with fierce Scandinavians called ‘Vikings’.  </a:t>
            </a:r>
          </a:p>
          <a:p>
            <a:r>
              <a:rPr lang="en-GB" baseline="0" dirty="0" smtClean="0"/>
              <a:t>Many of the Vikings settled with their families in the North West of England and parts of Scotland, Ireland and Wales.</a:t>
            </a:r>
          </a:p>
          <a:p>
            <a:r>
              <a:rPr lang="en-GB" baseline="0" dirty="0" smtClean="0"/>
              <a:t> We know that one Saxon king, ‘Alfred,’ King of Wessex was successful in keeping the Vikings out of Southern England</a:t>
            </a:r>
            <a:endParaRPr lang="en-US" dirty="0" smtClean="0"/>
          </a:p>
          <a:p>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Slide 10</a:t>
            </a:r>
            <a:r>
              <a:rPr lang="en-GB" smtClean="0"/>
              <a:t>: 1066</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 In 1066 the King of England,</a:t>
            </a:r>
            <a:r>
              <a:rPr lang="en-US" baseline="0" dirty="0" smtClean="0"/>
              <a:t> Harold, had to fight against a Scandinavian king, William who ruled Normandy in Northern France</a:t>
            </a:r>
          </a:p>
          <a:p>
            <a:r>
              <a:rPr lang="en-US" baseline="0" dirty="0" smtClean="0"/>
              <a:t> William crossed the sea with his army and defeated the English and captured London</a:t>
            </a:r>
          </a:p>
          <a:p>
            <a:r>
              <a:rPr lang="en-US" baseline="0" dirty="0" smtClean="0"/>
              <a:t> William became King of England</a:t>
            </a:r>
          </a:p>
          <a:p>
            <a:r>
              <a:rPr lang="en-US" baseline="0" dirty="0" smtClean="0"/>
              <a:t> The new rulers of England spoke French. English was the language of the ordinary people. </a:t>
            </a:r>
          </a:p>
          <a:p>
            <a:r>
              <a:rPr lang="en-US" baseline="0" dirty="0" smtClean="0"/>
              <a:t> So the people of England spoke two different languages and couldn’t understand each other</a:t>
            </a:r>
            <a:endParaRPr lang="en-US" dirty="0" smtClean="0"/>
          </a:p>
          <a:p>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TotalTime>
  <Words>936</Words>
  <Application>Microsoft Office PowerPoint</Application>
  <PresentationFormat>On-screen Show (4:3)</PresentationFormat>
  <Paragraphs>51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Notes to British History pre 1066</vt:lpstr>
      <vt:lpstr>Slide 1: Britain before the English</vt:lpstr>
      <vt:lpstr>Slide 2: Celtic Culture</vt:lpstr>
      <vt:lpstr>Slide 3: The Roman Empire in 116 CE</vt:lpstr>
      <vt:lpstr>Slide 4: The Roman Occupation of Britain</vt:lpstr>
      <vt:lpstr>Slide 5: Keeping out the Picts</vt:lpstr>
      <vt:lpstr>Slide 6: The Anglo Saxons</vt:lpstr>
      <vt:lpstr>Slide 7: Anglo – Saxon Language</vt:lpstr>
      <vt:lpstr>Slide 8: Anglo Saxon Culture</vt:lpstr>
      <vt:lpstr>Slide 9: Scandinavian Invaders</vt:lpstr>
      <vt:lpstr>Slide 10: 1066</vt:lpstr>
    </vt:vector>
  </TitlesOfParts>
  <Company>Barnet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Notes to British History pre 1066</dc:title>
  <dc:creator>STLCOH</dc:creator>
  <cp:lastModifiedBy>Lawrence Cohen</cp:lastModifiedBy>
  <cp:revision>8</cp:revision>
  <dcterms:created xsi:type="dcterms:W3CDTF">2010-09-01T07:23:40Z</dcterms:created>
  <dcterms:modified xsi:type="dcterms:W3CDTF">2011-02-23T11:07:54Z</dcterms:modified>
</cp:coreProperties>
</file>